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65" r:id="rId8"/>
    <p:sldId id="266" r:id="rId9"/>
    <p:sldId id="26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311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522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710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437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37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770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97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20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088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486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9056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856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23287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805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643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428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E860D-C50A-4510-9D24-CBAEFC951B4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327618B-26BF-45BC-812E-72F91D359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29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65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639" y="129960"/>
            <a:ext cx="5939897" cy="6728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3908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24402"/>
            <a:ext cx="5001571" cy="397588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1. Отечество, родная страна. Любовь к родине. Защита родины.</a:t>
            </a:r>
          </a:p>
          <a:p>
            <a:r>
              <a:rPr lang="ru-RU" sz="2800" dirty="0">
                <a:solidFill>
                  <a:schemeClr val="tx1"/>
                </a:solidFill>
              </a:rPr>
              <a:t>2. Место рождения, происхождения </a:t>
            </a:r>
            <a:r>
              <a:rPr lang="ru-RU" sz="2800" dirty="0" smtClean="0">
                <a:solidFill>
                  <a:schemeClr val="tx1"/>
                </a:solidFill>
              </a:rPr>
              <a:t>кого-нибудь, возникновение чего-нибудь.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508" y="513766"/>
            <a:ext cx="5590649" cy="419298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878872" y="609600"/>
            <a:ext cx="43278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Родина-это…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906186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8966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dirty="0">
                <a:solidFill>
                  <a:schemeClr val="tx1"/>
                </a:solidFill>
              </a:rPr>
              <a:t>Сергей Александрович </a:t>
            </a:r>
            <a:r>
              <a:rPr lang="ru-RU" dirty="0" smtClean="0">
                <a:solidFill>
                  <a:schemeClr val="tx1"/>
                </a:solidFill>
              </a:rPr>
              <a:t>Васильев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(1911-1975)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6427" y="2079594"/>
            <a:ext cx="3350055" cy="419139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604986" y="992315"/>
            <a:ext cx="3205571" cy="527867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28778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869" y="642551"/>
            <a:ext cx="8771466" cy="1320800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tx1"/>
                </a:solidFill>
              </a:rPr>
              <a:t>Правдивы-ли слова в дереве об авторе?</a:t>
            </a:r>
            <a:endParaRPr lang="ru-RU" sz="48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4361" y="2439772"/>
            <a:ext cx="3369074" cy="369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542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023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err="1" smtClean="0">
                <a:solidFill>
                  <a:schemeClr val="tx1"/>
                </a:solidFill>
              </a:rPr>
              <a:t>физминутка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6231" y="1785205"/>
            <a:ext cx="8596668" cy="3094804"/>
          </a:xfrm>
        </p:spPr>
        <p:txBody>
          <a:bodyPr numCol="2">
            <a:noAutofit/>
          </a:bodyPr>
          <a:lstStyle/>
          <a:p>
            <a:pPr marL="0" indent="0" algn="ctr">
              <a:buNone/>
            </a:pPr>
            <a:r>
              <a:rPr lang="ru-RU" sz="2400" dirty="0" smtClean="0"/>
              <a:t>Белая </a:t>
            </a:r>
            <a:r>
              <a:rPr lang="ru-RU" sz="2400" dirty="0"/>
              <a:t>берёза, </a:t>
            </a:r>
            <a:endParaRPr lang="ru-RU" sz="2400" dirty="0" smtClean="0"/>
          </a:p>
          <a:p>
            <a:pPr marL="0" indent="0" algn="ctr">
              <a:buNone/>
            </a:pPr>
            <a:r>
              <a:rPr lang="ru-RU" sz="2400" dirty="0"/>
              <a:t>П</a:t>
            </a:r>
            <a:r>
              <a:rPr lang="ru-RU" sz="2400" dirty="0" smtClean="0"/>
              <a:t>од </a:t>
            </a:r>
            <a:r>
              <a:rPr lang="ru-RU" sz="2400" dirty="0"/>
              <a:t>моим </a:t>
            </a:r>
            <a:r>
              <a:rPr lang="ru-RU" sz="2400" dirty="0" smtClean="0"/>
              <a:t>окном</a:t>
            </a:r>
            <a:endParaRPr lang="ru-RU" sz="2400" dirty="0"/>
          </a:p>
          <a:p>
            <a:pPr marL="0" indent="0" algn="ctr">
              <a:buNone/>
            </a:pPr>
            <a:r>
              <a:rPr lang="ru-RU" sz="2400" dirty="0" smtClean="0"/>
              <a:t>Принакрылась </a:t>
            </a:r>
            <a:r>
              <a:rPr lang="ru-RU" sz="2400" dirty="0"/>
              <a:t>снегом, </a:t>
            </a:r>
            <a:endParaRPr lang="ru-RU" sz="2400" dirty="0" smtClean="0"/>
          </a:p>
          <a:p>
            <a:pPr marL="0" indent="0" algn="ctr">
              <a:buNone/>
            </a:pPr>
            <a:r>
              <a:rPr lang="ru-RU" sz="2400" dirty="0"/>
              <a:t>Т</a:t>
            </a:r>
            <a:r>
              <a:rPr lang="ru-RU" sz="2400" dirty="0" smtClean="0"/>
              <a:t>очно </a:t>
            </a:r>
            <a:r>
              <a:rPr lang="ru-RU" sz="2400" dirty="0"/>
              <a:t>серебром</a:t>
            </a:r>
          </a:p>
          <a:p>
            <a:pPr marL="0" indent="0" algn="ctr">
              <a:buNone/>
            </a:pPr>
            <a:r>
              <a:rPr lang="ru-RU" sz="2400" dirty="0" smtClean="0"/>
              <a:t>На </a:t>
            </a:r>
            <a:r>
              <a:rPr lang="ru-RU" sz="2400" dirty="0"/>
              <a:t>пушистых ветках </a:t>
            </a:r>
            <a:endParaRPr lang="ru-RU" sz="2400" dirty="0" smtClean="0"/>
          </a:p>
          <a:p>
            <a:pPr marL="0" indent="0" algn="ctr">
              <a:buNone/>
            </a:pPr>
            <a:r>
              <a:rPr lang="ru-RU" sz="2400" dirty="0"/>
              <a:t>С</a:t>
            </a:r>
            <a:r>
              <a:rPr lang="ru-RU" sz="2400" dirty="0" smtClean="0"/>
              <a:t>нежною каймой</a:t>
            </a:r>
            <a:endParaRPr lang="ru-RU" sz="2400" dirty="0"/>
          </a:p>
          <a:p>
            <a:pPr marL="0" indent="0" algn="ctr">
              <a:buNone/>
            </a:pPr>
            <a:r>
              <a:rPr lang="ru-RU" sz="2400" dirty="0"/>
              <a:t>Распустились кисти </a:t>
            </a:r>
            <a:endParaRPr lang="ru-RU" sz="2400" dirty="0" smtClean="0"/>
          </a:p>
          <a:p>
            <a:pPr marL="0" indent="0" algn="ctr">
              <a:buNone/>
            </a:pPr>
            <a:r>
              <a:rPr lang="ru-RU" sz="2400" dirty="0"/>
              <a:t>Б</a:t>
            </a:r>
            <a:r>
              <a:rPr lang="ru-RU" sz="2400" dirty="0" smtClean="0"/>
              <a:t>елой бахромой</a:t>
            </a:r>
            <a:endParaRPr lang="ru-RU" sz="2400" dirty="0"/>
          </a:p>
          <a:p>
            <a:pPr marL="0" indent="0" algn="ctr">
              <a:buNone/>
            </a:pPr>
            <a:r>
              <a:rPr lang="ru-RU" sz="2400" dirty="0"/>
              <a:t>И стоит берёза </a:t>
            </a:r>
            <a:endParaRPr lang="ru-RU" sz="2400" dirty="0" smtClean="0"/>
          </a:p>
          <a:p>
            <a:pPr marL="0" indent="0" algn="ctr">
              <a:buNone/>
            </a:pPr>
            <a:r>
              <a:rPr lang="ru-RU" sz="2400" dirty="0"/>
              <a:t>В</a:t>
            </a:r>
            <a:r>
              <a:rPr lang="ru-RU" sz="2400" dirty="0" smtClean="0"/>
              <a:t> </a:t>
            </a:r>
            <a:r>
              <a:rPr lang="ru-RU" sz="2400" dirty="0"/>
              <a:t>сонной </a:t>
            </a:r>
            <a:r>
              <a:rPr lang="ru-RU" sz="2400" dirty="0" smtClean="0"/>
              <a:t>тишине</a:t>
            </a:r>
            <a:endParaRPr lang="ru-RU" sz="2400" dirty="0"/>
          </a:p>
          <a:p>
            <a:pPr marL="0" indent="0" algn="ctr">
              <a:buNone/>
            </a:pPr>
            <a:r>
              <a:rPr lang="ru-RU" sz="2400" dirty="0"/>
              <a:t>И горят снежинки </a:t>
            </a:r>
            <a:endParaRPr lang="ru-RU" sz="2400" dirty="0" smtClean="0"/>
          </a:p>
          <a:p>
            <a:pPr marL="0" indent="0" algn="ctr">
              <a:buNone/>
            </a:pPr>
            <a:r>
              <a:rPr lang="ru-RU" sz="2400" dirty="0"/>
              <a:t>В</a:t>
            </a:r>
            <a:r>
              <a:rPr lang="ru-RU" sz="2400" dirty="0" smtClean="0"/>
              <a:t> </a:t>
            </a:r>
            <a:r>
              <a:rPr lang="ru-RU" sz="2400" dirty="0"/>
              <a:t>золотом </a:t>
            </a:r>
            <a:r>
              <a:rPr lang="ru-RU" sz="2400" dirty="0" smtClean="0"/>
              <a:t>огне</a:t>
            </a:r>
            <a:endParaRPr lang="ru-RU" sz="2400" dirty="0"/>
          </a:p>
          <a:p>
            <a:pPr marL="0" indent="0" algn="ctr">
              <a:buNone/>
            </a:pPr>
            <a:r>
              <a:rPr lang="ru-RU" sz="2400" dirty="0"/>
              <a:t>А заря,  лениво </a:t>
            </a:r>
            <a:endParaRPr lang="ru-RU" sz="2400" dirty="0" smtClean="0"/>
          </a:p>
          <a:p>
            <a:pPr marL="0" indent="0" algn="ctr">
              <a:buNone/>
            </a:pPr>
            <a:r>
              <a:rPr lang="ru-RU" sz="2400" dirty="0"/>
              <a:t>О</a:t>
            </a:r>
            <a:r>
              <a:rPr lang="ru-RU" sz="2400" dirty="0" smtClean="0"/>
              <a:t>бходя кругом,</a:t>
            </a:r>
            <a:endParaRPr lang="ru-RU" sz="2400" dirty="0"/>
          </a:p>
          <a:p>
            <a:pPr marL="0" indent="0" algn="ctr">
              <a:buNone/>
            </a:pPr>
            <a:r>
              <a:rPr lang="ru-RU" sz="2400" dirty="0"/>
              <a:t>Обсыпает ветки </a:t>
            </a:r>
            <a:endParaRPr lang="ru-RU" sz="2400" dirty="0" smtClean="0"/>
          </a:p>
          <a:p>
            <a:pPr marL="0" indent="0" algn="ctr">
              <a:buNone/>
            </a:pPr>
            <a:r>
              <a:rPr lang="ru-RU" sz="2400" dirty="0"/>
              <a:t>Н</a:t>
            </a:r>
            <a:r>
              <a:rPr lang="ru-RU" sz="2400" dirty="0" smtClean="0"/>
              <a:t>овым серебром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85387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619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dirty="0" smtClean="0">
                <a:solidFill>
                  <a:schemeClr val="tx1"/>
                </a:solidFill>
              </a:rPr>
              <a:t>Оцените </a:t>
            </a:r>
            <a:r>
              <a:rPr lang="ru-RU" sz="4900" dirty="0">
                <a:solidFill>
                  <a:schemeClr val="tx1"/>
                </a:solidFill>
              </a:rPr>
              <a:t>свою работу на уроке.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000" dirty="0" smtClean="0">
                <a:solidFill>
                  <a:schemeClr val="tx1"/>
                </a:solidFill>
              </a:rPr>
              <a:t>– </a:t>
            </a:r>
            <a:r>
              <a:rPr lang="ru-RU" sz="4000" dirty="0">
                <a:solidFill>
                  <a:schemeClr val="tx1"/>
                </a:solidFill>
              </a:rPr>
              <a:t>Продолжите предложение: </a:t>
            </a:r>
          </a:p>
          <a:p>
            <a:r>
              <a:rPr lang="ru-RU" sz="4000" dirty="0">
                <a:solidFill>
                  <a:schemeClr val="tx1"/>
                </a:solidFill>
              </a:rPr>
              <a:t>•  Мне было интересно… </a:t>
            </a:r>
          </a:p>
          <a:p>
            <a:r>
              <a:rPr lang="ru-RU" sz="4000" dirty="0">
                <a:solidFill>
                  <a:schemeClr val="tx1"/>
                </a:solidFill>
              </a:rPr>
              <a:t>•  Мне захотелось… </a:t>
            </a:r>
          </a:p>
          <a:p>
            <a:r>
              <a:rPr lang="ru-RU" sz="4000" dirty="0">
                <a:solidFill>
                  <a:schemeClr val="tx1"/>
                </a:solidFill>
              </a:rPr>
              <a:t>•  Я узнал, что… </a:t>
            </a:r>
          </a:p>
          <a:p>
            <a:r>
              <a:rPr lang="ru-RU" sz="4000" dirty="0">
                <a:solidFill>
                  <a:schemeClr val="tx1"/>
                </a:solidFill>
              </a:rPr>
              <a:t>•  У меня получилось…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9070280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81</TotalTime>
  <Words>114</Words>
  <Application>Microsoft Office PowerPoint</Application>
  <PresentationFormat>Широкоэкранный</PresentationFormat>
  <Paragraphs>30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Грань</vt:lpstr>
      <vt:lpstr>Презентация PowerPoint</vt:lpstr>
      <vt:lpstr>  </vt:lpstr>
      <vt:lpstr> </vt:lpstr>
      <vt:lpstr> Сергей Александрович Васильев (1911-1975)</vt:lpstr>
      <vt:lpstr>Правдивы-ли слова в дереве об авторе?</vt:lpstr>
      <vt:lpstr>Презентация PowerPoint</vt:lpstr>
      <vt:lpstr>физминутка</vt:lpstr>
      <vt:lpstr>Презентация PowerPoint</vt:lpstr>
      <vt:lpstr>Оцените свою работу на уроке. 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</dc:creator>
  <cp:lastModifiedBy>Дмитрий</cp:lastModifiedBy>
  <cp:revision>5</cp:revision>
  <dcterms:created xsi:type="dcterms:W3CDTF">2024-03-13T20:55:18Z</dcterms:created>
  <dcterms:modified xsi:type="dcterms:W3CDTF">2024-03-13T22:17:01Z</dcterms:modified>
</cp:coreProperties>
</file>